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9" r:id="rId4"/>
    <p:sldId id="261" r:id="rId5"/>
    <p:sldId id="262" r:id="rId6"/>
    <p:sldId id="265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796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29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914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892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49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22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311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00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471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61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828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A155-8854-4A53-9F3C-086FEF83C1A7}" type="datetimeFigureOut">
              <a:rPr lang="en-US" smtClean="0"/>
              <a:t>11/2/2017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53295-5D40-442C-A713-D134F0CF5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55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68732" cy="6858000"/>
          </a:xfrm>
          <a:prstGeom prst="rect">
            <a:avLst/>
          </a:prstGeom>
        </p:spPr>
      </p:pic>
      <p:pic>
        <p:nvPicPr>
          <p:cNvPr id="1026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918720" y="327975"/>
            <a:ext cx="2438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Money IO</a:t>
            </a:r>
            <a:endParaRPr lang="en-US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9901748" y="1205345"/>
            <a:ext cx="547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y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136357" y="1774939"/>
            <a:ext cx="400282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200" dirty="0" smtClean="0"/>
              <a:t>Александър Миронов</a:t>
            </a:r>
          </a:p>
          <a:p>
            <a:r>
              <a:rPr lang="bg-BG" sz="3200" dirty="0" smtClean="0"/>
              <a:t>Иван Георгиев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28085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Кои сме ние?</a:t>
            </a:r>
            <a:endParaRPr lang="en-US" sz="4400" dirty="0"/>
          </a:p>
        </p:txBody>
      </p:sp>
      <p:sp>
        <p:nvSpPr>
          <p:cNvPr id="2" name="TextBox 1"/>
          <p:cNvSpPr txBox="1"/>
          <p:nvPr/>
        </p:nvSpPr>
        <p:spPr>
          <a:xfrm>
            <a:off x="10418618" y="384720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Иван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3291" y="5816084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Сашо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35236" y="2355273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гит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49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5885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Използвани технологии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2347569" y="990600"/>
            <a:ext cx="8912825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Android Specific:</a:t>
            </a:r>
          </a:p>
          <a:p>
            <a:r>
              <a:rPr lang="en-US" sz="2800" dirty="0" err="1" smtClean="0"/>
              <a:t>Recivers</a:t>
            </a:r>
            <a:endParaRPr lang="en-US" sz="2800" dirty="0" smtClean="0"/>
          </a:p>
          <a:p>
            <a:r>
              <a:rPr lang="en-US" sz="2800" dirty="0" smtClean="0"/>
              <a:t>Material Design</a:t>
            </a:r>
          </a:p>
          <a:p>
            <a:r>
              <a:rPr lang="en-US" sz="2800" dirty="0" smtClean="0"/>
              <a:t>Notifications</a:t>
            </a:r>
          </a:p>
          <a:p>
            <a:r>
              <a:rPr lang="en-US" sz="3200" dirty="0" smtClean="0"/>
              <a:t>Fragments</a:t>
            </a:r>
            <a:endParaRPr lang="en-US" sz="2800" dirty="0" smtClean="0"/>
          </a:p>
          <a:p>
            <a:r>
              <a:rPr lang="en-US" sz="2800" dirty="0" err="1" smtClean="0"/>
              <a:t>SQLLite</a:t>
            </a:r>
            <a:r>
              <a:rPr lang="en-US" sz="2800" dirty="0" smtClean="0"/>
              <a:t> &amp; Content Providers</a:t>
            </a:r>
          </a:p>
          <a:p>
            <a:r>
              <a:rPr lang="en-US" sz="2800" dirty="0" smtClean="0"/>
              <a:t>Client/Server Communication (Apache HTTP Client &amp; GSON</a:t>
            </a:r>
            <a:r>
              <a:rPr lang="en-US" sz="2800" dirty="0" smtClean="0"/>
              <a:t>)</a:t>
            </a:r>
          </a:p>
          <a:p>
            <a:r>
              <a:rPr lang="en-US" sz="2800" dirty="0"/>
              <a:t>API 27 </a:t>
            </a:r>
            <a:r>
              <a:rPr lang="en-US" sz="2800" dirty="0" err="1"/>
              <a:t>competable</a:t>
            </a:r>
            <a:endParaRPr lang="en-US" sz="2800" dirty="0"/>
          </a:p>
          <a:p>
            <a:r>
              <a:rPr lang="bg-BG" sz="2800" dirty="0" smtClean="0"/>
              <a:t> </a:t>
            </a:r>
            <a:r>
              <a:rPr lang="en-US" sz="2800" dirty="0" smtClean="0"/>
              <a:t>……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76777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5885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Използвани технологии</a:t>
            </a:r>
            <a:endParaRPr lang="en-US" sz="4400" dirty="0"/>
          </a:p>
        </p:txBody>
      </p:sp>
      <p:sp>
        <p:nvSpPr>
          <p:cNvPr id="2" name="TextBox 1"/>
          <p:cNvSpPr txBox="1"/>
          <p:nvPr/>
        </p:nvSpPr>
        <p:spPr>
          <a:xfrm>
            <a:off x="9053169" y="818858"/>
            <a:ext cx="263495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Design Patterns </a:t>
            </a:r>
            <a:r>
              <a:rPr lang="en-US" sz="2800" dirty="0" smtClean="0"/>
              <a:t>:</a:t>
            </a:r>
          </a:p>
          <a:p>
            <a:endParaRPr lang="en-US" sz="2800" dirty="0"/>
          </a:p>
          <a:p>
            <a:r>
              <a:rPr lang="en-US" sz="2800" dirty="0" smtClean="0"/>
              <a:t>Observer</a:t>
            </a:r>
            <a:r>
              <a:rPr lang="en-US" sz="2800" dirty="0" smtClean="0"/>
              <a:t> </a:t>
            </a:r>
            <a:endParaRPr lang="en-US" sz="2800" dirty="0"/>
          </a:p>
          <a:p>
            <a:r>
              <a:rPr lang="en-US" sz="2800" dirty="0" smtClean="0"/>
              <a:t>Singleton</a:t>
            </a:r>
            <a:endParaRPr lang="en-US" sz="2800" dirty="0"/>
          </a:p>
          <a:p>
            <a:r>
              <a:rPr lang="en-US" sz="2800" dirty="0" smtClean="0"/>
              <a:t>Factory Method</a:t>
            </a:r>
          </a:p>
          <a:p>
            <a:r>
              <a:rPr lang="en-US" sz="2800" dirty="0" smtClean="0"/>
              <a:t>View holder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981200" y="818858"/>
            <a:ext cx="537615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Java Code Requirements</a:t>
            </a:r>
            <a:r>
              <a:rPr lang="en-US" sz="2800" dirty="0" smtClean="0"/>
              <a:t>:</a:t>
            </a:r>
          </a:p>
          <a:p>
            <a:endParaRPr lang="en-US" sz="2800" dirty="0" smtClean="0"/>
          </a:p>
          <a:p>
            <a:r>
              <a:rPr lang="en-US" sz="2800" dirty="0" smtClean="0"/>
              <a:t>Multithreading and synchronization</a:t>
            </a:r>
          </a:p>
          <a:p>
            <a:r>
              <a:rPr lang="en-US" sz="2800" dirty="0" smtClean="0"/>
              <a:t>Exception Handling</a:t>
            </a:r>
          </a:p>
          <a:p>
            <a:r>
              <a:rPr lang="en-US" sz="2800" dirty="0" smtClean="0"/>
              <a:t>Proper Usage of Collections</a:t>
            </a:r>
          </a:p>
          <a:p>
            <a:r>
              <a:rPr lang="en-US" sz="2800" dirty="0" smtClean="0"/>
              <a:t>Strong OOP </a:t>
            </a:r>
            <a:r>
              <a:rPr lang="en-US" sz="2800" dirty="0" smtClean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773681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7758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Приложението</a:t>
            </a:r>
            <a:endParaRPr lang="en-US" sz="4400" dirty="0"/>
          </a:p>
        </p:txBody>
      </p:sp>
      <p:sp>
        <p:nvSpPr>
          <p:cNvPr id="3" name="AutoShape 2" descr="Показва се „Screenshot_20171102-155618.png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46" y="1981200"/>
            <a:ext cx="2569507" cy="4572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510" y="990600"/>
            <a:ext cx="2569507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574" y="384720"/>
            <a:ext cx="2569507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9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7758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Приложението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15836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Резултат с изображение за ittal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70" y="5143500"/>
            <a:ext cx="3810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1200" cy="198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47569" y="0"/>
            <a:ext cx="37758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dirty="0" smtClean="0"/>
              <a:t>Приложението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91690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73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Семейство Миронови</dc:creator>
  <cp:lastModifiedBy>Семейство Миронови</cp:lastModifiedBy>
  <cp:revision>7</cp:revision>
  <dcterms:created xsi:type="dcterms:W3CDTF">2017-11-02T01:02:55Z</dcterms:created>
  <dcterms:modified xsi:type="dcterms:W3CDTF">2017-11-02T15:59:44Z</dcterms:modified>
</cp:coreProperties>
</file>

<file path=docProps/thumbnail.jpeg>
</file>